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sldIdLst>
    <p:sldId id="256" r:id="rId2"/>
    <p:sldId id="257" r:id="rId3"/>
    <p:sldId id="258" r:id="rId4"/>
    <p:sldId id="260" r:id="rId5"/>
    <p:sldId id="261" r:id="rId6"/>
    <p:sldId id="262" r:id="rId7"/>
    <p:sldId id="259"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035"/>
    <p:restoredTop sz="95840"/>
  </p:normalViewPr>
  <p:slideViewPr>
    <p:cSldViewPr snapToGrid="0" snapToObjects="1">
      <p:cViewPr varScale="1">
        <p:scale>
          <a:sx n="76" d="100"/>
          <a:sy n="76" d="100"/>
        </p:scale>
        <p:origin x="216" y="9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10.jpg>
</file>

<file path=ppt/media/image11.png>
</file>

<file path=ppt/media/image12.png>
</file>

<file path=ppt/media/image13.png>
</file>

<file path=ppt/media/image14.tiff>
</file>

<file path=ppt/media/image15.jpeg>
</file>

<file path=ppt/media/image2.png>
</file>

<file path=ppt/media/image3.png>
</file>

<file path=ppt/media/image4.png>
</file>

<file path=ppt/media/image5.sv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A059B4-839D-434D-BD62-783B8CACC720}" type="datetimeFigureOut">
              <a:rPr lang="en-US" smtClean="0"/>
              <a:t>9/15/21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000535-2725-1548-AD18-3915508E4A39}" type="slidenum">
              <a:rPr lang="en-US" smtClean="0"/>
              <a:t>‹#›</a:t>
            </a:fld>
            <a:endParaRPr lang="en-US"/>
          </a:p>
        </p:txBody>
      </p:sp>
    </p:spTree>
    <p:extLst>
      <p:ext uri="{BB962C8B-B14F-4D97-AF65-F5344CB8AC3E}">
        <p14:creationId xmlns:p14="http://schemas.microsoft.com/office/powerpoint/2010/main" val="4975393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B38641E8-1A27-5547-A5F8-B5BF61BF3CD4}"/>
              </a:ext>
            </a:extLst>
          </p:cNvPr>
          <p:cNvSpPr txBox="1">
            <a:spLocks noGrp="1"/>
          </p:cNvSpPr>
          <p:nvPr>
            <p:ph type="sldNum" sz="quarter" idx="5"/>
          </p:nvPr>
        </p:nvSpPr>
        <p:spPr>
          <a:ln/>
        </p:spPr>
        <p:txBody>
          <a:bodyPr vert="horz" lIns="0" tIns="0" rIns="0" bIns="0" anchor="b" anchorCtr="0">
            <a:noAutofit/>
          </a:bodyPr>
          <a:lstStyle/>
          <a:p>
            <a:pPr lvl="0"/>
            <a:fld id="{871135F7-9E76-2840-9D2D-6FE7B54FF7B3}" type="slidenum">
              <a:t>4</a:t>
            </a:fld>
            <a:endParaRPr lang="en-US"/>
          </a:p>
        </p:txBody>
      </p:sp>
      <p:sp>
        <p:nvSpPr>
          <p:cNvPr id="2" name="Slide Image Placeholder 1">
            <a:extLst>
              <a:ext uri="{FF2B5EF4-FFF2-40B4-BE49-F238E27FC236}">
                <a16:creationId xmlns:a16="http://schemas.microsoft.com/office/drawing/2014/main" id="{4DFF90B2-E196-A94C-8F79-E0CE8690F287}"/>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393F8753-3010-B940-A366-962A487FBE94}"/>
              </a:ext>
            </a:extLst>
          </p:cNvPr>
          <p:cNvSpPr txBox="1">
            <a:spLocks noGrp="1"/>
          </p:cNvSpPr>
          <p:nvPr>
            <p:ph type="body" sz="quarter" idx="1"/>
          </p:nvPr>
        </p:nvSpPr>
        <p:spPr/>
        <p:txBody>
          <a:bodyPr vert="horz"/>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9/15/21</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9/15/21</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jpg"/><Relationship Id="rId7"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9.jp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C58F-11CA-6D4F-872C-555C4D3B8C7F}"/>
              </a:ext>
            </a:extLst>
          </p:cNvPr>
          <p:cNvSpPr>
            <a:spLocks noGrp="1"/>
          </p:cNvSpPr>
          <p:nvPr>
            <p:ph type="ctrTitle"/>
          </p:nvPr>
        </p:nvSpPr>
        <p:spPr/>
        <p:txBody>
          <a:bodyPr/>
          <a:lstStyle/>
          <a:p>
            <a:r>
              <a:rPr lang="en-US" dirty="0"/>
              <a:t>Chainshot final project</a:t>
            </a:r>
          </a:p>
        </p:txBody>
      </p:sp>
      <p:sp>
        <p:nvSpPr>
          <p:cNvPr id="3" name="Subtitle 2">
            <a:extLst>
              <a:ext uri="{FF2B5EF4-FFF2-40B4-BE49-F238E27FC236}">
                <a16:creationId xmlns:a16="http://schemas.microsoft.com/office/drawing/2014/main" id="{7735AEA1-A762-1445-BB91-92040C599990}"/>
              </a:ext>
            </a:extLst>
          </p:cNvPr>
          <p:cNvSpPr>
            <a:spLocks noGrp="1"/>
          </p:cNvSpPr>
          <p:nvPr>
            <p:ph type="subTitle" idx="1"/>
          </p:nvPr>
        </p:nvSpPr>
        <p:spPr/>
        <p:txBody>
          <a:bodyPr/>
          <a:lstStyle/>
          <a:p>
            <a:r>
              <a:rPr lang="en-US" dirty="0"/>
              <a:t>Russian Roulette</a:t>
            </a:r>
          </a:p>
          <a:p>
            <a:r>
              <a:rPr lang="en-US" dirty="0"/>
              <a:t>Contributors: Shivali, Daniel, Dilan, chris</a:t>
            </a:r>
          </a:p>
        </p:txBody>
      </p:sp>
    </p:spTree>
    <p:extLst>
      <p:ext uri="{BB962C8B-B14F-4D97-AF65-F5344CB8AC3E}">
        <p14:creationId xmlns:p14="http://schemas.microsoft.com/office/powerpoint/2010/main" val="1884136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481A0-AB8B-6244-85DA-5B32ABE907AF}"/>
              </a:ext>
            </a:extLst>
          </p:cNvPr>
          <p:cNvSpPr>
            <a:spLocks noGrp="1"/>
          </p:cNvSpPr>
          <p:nvPr>
            <p:ph type="title"/>
          </p:nvPr>
        </p:nvSpPr>
        <p:spPr/>
        <p:txBody>
          <a:bodyPr/>
          <a:lstStyle/>
          <a:p>
            <a:r>
              <a:rPr lang="en-US" dirty="0"/>
              <a:t>Random Number Generation  Problems &amp; solution</a:t>
            </a:r>
          </a:p>
        </p:txBody>
      </p:sp>
      <p:sp>
        <p:nvSpPr>
          <p:cNvPr id="5" name="TextBox 4">
            <a:extLst>
              <a:ext uri="{FF2B5EF4-FFF2-40B4-BE49-F238E27FC236}">
                <a16:creationId xmlns:a16="http://schemas.microsoft.com/office/drawing/2014/main" id="{8D7973F0-7B02-E747-B9AD-90968E734DF3}"/>
              </a:ext>
            </a:extLst>
          </p:cNvPr>
          <p:cNvSpPr txBox="1"/>
          <p:nvPr/>
        </p:nvSpPr>
        <p:spPr>
          <a:xfrm>
            <a:off x="1114425" y="2065866"/>
            <a:ext cx="9558337" cy="2585323"/>
          </a:xfrm>
          <a:prstGeom prst="rect">
            <a:avLst/>
          </a:prstGeom>
          <a:noFill/>
        </p:spPr>
        <p:txBody>
          <a:bodyPr wrap="square" rtlCol="0">
            <a:spAutoFit/>
          </a:bodyPr>
          <a:lstStyle/>
          <a:p>
            <a:pPr marL="285750" indent="-285750">
              <a:buFont typeface="Wingdings" pitchFamily="2" charset="2"/>
              <a:buChar char="v"/>
            </a:pPr>
            <a:r>
              <a:rPr lang="en-US" dirty="0"/>
              <a:t>Many smart contract games use global block values to generate random numbers (timestamp, coinbase, difficulty, gaslimit). The main issue with this is that these examples can manipulated by the miner, which affects the end user of the game.</a:t>
            </a:r>
          </a:p>
          <a:p>
            <a:pPr marL="285750" indent="-285750">
              <a:buFont typeface="Wingdings" pitchFamily="2" charset="2"/>
              <a:buChar char="v"/>
            </a:pPr>
            <a:r>
              <a:rPr lang="en-US" dirty="0"/>
              <a:t>Chainlink found a solution to this problem by creating random numbers in smart contracts through their VRF(Verifiable Random Function).</a:t>
            </a:r>
          </a:p>
          <a:p>
            <a:pPr marL="285750" indent="-285750">
              <a:buFont typeface="Wingdings" pitchFamily="2" charset="2"/>
              <a:buChar char="v"/>
            </a:pPr>
            <a:r>
              <a:rPr lang="en-US" dirty="0"/>
              <a:t>Chainlink’s VRF process ensures that results cannot be tampered with or manipulated by anyone. This includes oracle operators, miners, users, and smart contract developers.</a:t>
            </a:r>
          </a:p>
          <a:p>
            <a:pPr marL="285750" indent="-285750">
              <a:buFont typeface="Wingdings" pitchFamily="2" charset="2"/>
              <a:buChar char="v"/>
            </a:pPr>
            <a:endParaRPr lang="en-US" dirty="0"/>
          </a:p>
          <a:p>
            <a:pPr marL="285750" indent="-285750">
              <a:buFont typeface="Wingdings" pitchFamily="2" charset="2"/>
              <a:buChar char="v"/>
            </a:pPr>
            <a:endParaRPr lang="en-US" dirty="0"/>
          </a:p>
        </p:txBody>
      </p:sp>
      <p:sp>
        <p:nvSpPr>
          <p:cNvPr id="6" name="Rounded Rectangle 5">
            <a:extLst>
              <a:ext uri="{FF2B5EF4-FFF2-40B4-BE49-F238E27FC236}">
                <a16:creationId xmlns:a16="http://schemas.microsoft.com/office/drawing/2014/main" id="{38C744E0-A95A-2649-86B6-AB3D386860B1}"/>
              </a:ext>
            </a:extLst>
          </p:cNvPr>
          <p:cNvSpPr/>
          <p:nvPr/>
        </p:nvSpPr>
        <p:spPr>
          <a:xfrm>
            <a:off x="423051" y="4925442"/>
            <a:ext cx="1646916" cy="1400217"/>
          </a:xfrm>
          <a:prstGeom prst="roundRect">
            <a:avLst/>
          </a:prstGeom>
          <a:ln>
            <a:solidFill>
              <a:schemeClr val="tx1"/>
            </a:solidFill>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Request Randomness from Chainlink VRF Oracle</a:t>
            </a:r>
          </a:p>
        </p:txBody>
      </p:sp>
      <p:sp>
        <p:nvSpPr>
          <p:cNvPr id="8" name="Rounded Rectangle 7">
            <a:extLst>
              <a:ext uri="{FF2B5EF4-FFF2-40B4-BE49-F238E27FC236}">
                <a16:creationId xmlns:a16="http://schemas.microsoft.com/office/drawing/2014/main" id="{543921AA-B35E-0A45-BBF1-A386124432D8}"/>
              </a:ext>
            </a:extLst>
          </p:cNvPr>
          <p:cNvSpPr/>
          <p:nvPr/>
        </p:nvSpPr>
        <p:spPr>
          <a:xfrm>
            <a:off x="3266025" y="4925442"/>
            <a:ext cx="1700213" cy="1400217"/>
          </a:xfrm>
          <a:prstGeom prst="roundRect">
            <a:avLst/>
          </a:prstGeom>
          <a:ln>
            <a:solidFill>
              <a:schemeClr val="tx1"/>
            </a:solidFill>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Generates Random Number w/ Cryptographic Proof</a:t>
            </a:r>
          </a:p>
        </p:txBody>
      </p:sp>
      <p:sp>
        <p:nvSpPr>
          <p:cNvPr id="11" name="Rounded Rectangle 10">
            <a:extLst>
              <a:ext uri="{FF2B5EF4-FFF2-40B4-BE49-F238E27FC236}">
                <a16:creationId xmlns:a16="http://schemas.microsoft.com/office/drawing/2014/main" id="{64DC268C-2858-1442-88AB-A9A397FCCE86}"/>
              </a:ext>
            </a:extLst>
          </p:cNvPr>
          <p:cNvSpPr/>
          <p:nvPr/>
        </p:nvSpPr>
        <p:spPr>
          <a:xfrm>
            <a:off x="6285307" y="4925442"/>
            <a:ext cx="1700213" cy="1400217"/>
          </a:xfrm>
          <a:prstGeom prst="roundRect">
            <a:avLst/>
          </a:prstGeom>
          <a:ln>
            <a:solidFill>
              <a:schemeClr val="tx1"/>
            </a:solidFill>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Proof is published &amp; verified on Chain</a:t>
            </a:r>
          </a:p>
        </p:txBody>
      </p:sp>
      <p:sp>
        <p:nvSpPr>
          <p:cNvPr id="13" name="Rounded Rectangle 12">
            <a:extLst>
              <a:ext uri="{FF2B5EF4-FFF2-40B4-BE49-F238E27FC236}">
                <a16:creationId xmlns:a16="http://schemas.microsoft.com/office/drawing/2014/main" id="{685C618D-D948-6746-87AB-37AB3EC8843B}"/>
              </a:ext>
            </a:extLst>
          </p:cNvPr>
          <p:cNvSpPr/>
          <p:nvPr/>
        </p:nvSpPr>
        <p:spPr>
          <a:xfrm>
            <a:off x="9434512" y="4891746"/>
            <a:ext cx="1700213" cy="1400217"/>
          </a:xfrm>
          <a:prstGeom prst="roundRect">
            <a:avLst/>
          </a:prstGeom>
          <a:solidFill>
            <a:schemeClr val="accent2"/>
          </a:solidFill>
          <a:ln>
            <a:solidFill>
              <a:schemeClr val="tx1"/>
            </a:solidFill>
          </a:ln>
          <a:effectLst>
            <a:outerShdw blurRad="50800" dist="38100" dir="2700000" algn="tl" rotWithShape="0">
              <a:prstClr val="black">
                <a:alpha val="4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Randomness is fulfilled and can be consumed by applications</a:t>
            </a:r>
          </a:p>
        </p:txBody>
      </p:sp>
      <p:sp>
        <p:nvSpPr>
          <p:cNvPr id="14" name="TextBox 13">
            <a:extLst>
              <a:ext uri="{FF2B5EF4-FFF2-40B4-BE49-F238E27FC236}">
                <a16:creationId xmlns:a16="http://schemas.microsoft.com/office/drawing/2014/main" id="{1773AC05-6E48-D844-A95A-4E31B733EEB8}"/>
              </a:ext>
            </a:extLst>
          </p:cNvPr>
          <p:cNvSpPr txBox="1"/>
          <p:nvPr/>
        </p:nvSpPr>
        <p:spPr>
          <a:xfrm>
            <a:off x="3845296" y="4104359"/>
            <a:ext cx="4501407" cy="584775"/>
          </a:xfrm>
          <a:prstGeom prst="rect">
            <a:avLst/>
          </a:prstGeom>
          <a:noFill/>
        </p:spPr>
        <p:txBody>
          <a:bodyPr wrap="square" rtlCol="0">
            <a:spAutoFit/>
          </a:bodyPr>
          <a:lstStyle/>
          <a:p>
            <a:r>
              <a:rPr lang="en-US" sz="3200" dirty="0">
                <a:solidFill>
                  <a:schemeClr val="bg2">
                    <a:lumMod val="60000"/>
                    <a:lumOff val="40000"/>
                  </a:schemeClr>
                </a:solidFill>
              </a:rPr>
              <a:t>CHAINLINK VRF REQUEST</a:t>
            </a:r>
          </a:p>
        </p:txBody>
      </p:sp>
      <p:pic>
        <p:nvPicPr>
          <p:cNvPr id="18" name="Graphic 17" descr="Connected with solid fill">
            <a:extLst>
              <a:ext uri="{FF2B5EF4-FFF2-40B4-BE49-F238E27FC236}">
                <a16:creationId xmlns:a16="http://schemas.microsoft.com/office/drawing/2014/main" id="{131D423A-5CCF-F848-BCE9-8BF7695A208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24815" y="5134655"/>
            <a:ext cx="914400" cy="914400"/>
          </a:xfrm>
          <a:prstGeom prst="rect">
            <a:avLst/>
          </a:prstGeom>
        </p:spPr>
      </p:pic>
      <p:pic>
        <p:nvPicPr>
          <p:cNvPr id="20" name="Graphic 19" descr="Connected with solid fill">
            <a:extLst>
              <a:ext uri="{FF2B5EF4-FFF2-40B4-BE49-F238E27FC236}">
                <a16:creationId xmlns:a16="http://schemas.microsoft.com/office/drawing/2014/main" id="{613B926E-F43E-0B44-ADDE-B7ED8B983A7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39329" y="5134655"/>
            <a:ext cx="914400" cy="914400"/>
          </a:xfrm>
          <a:prstGeom prst="rect">
            <a:avLst/>
          </a:prstGeom>
        </p:spPr>
      </p:pic>
      <p:pic>
        <p:nvPicPr>
          <p:cNvPr id="22" name="Graphic 21" descr="Connected with solid fill">
            <a:extLst>
              <a:ext uri="{FF2B5EF4-FFF2-40B4-BE49-F238E27FC236}">
                <a16:creationId xmlns:a16="http://schemas.microsoft.com/office/drawing/2014/main" id="{2C11BABF-95D4-C140-B731-65551FD075D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202213" y="5134655"/>
            <a:ext cx="914400" cy="914400"/>
          </a:xfrm>
          <a:prstGeom prst="rect">
            <a:avLst/>
          </a:prstGeom>
        </p:spPr>
      </p:pic>
    </p:spTree>
    <p:extLst>
      <p:ext uri="{BB962C8B-B14F-4D97-AF65-F5344CB8AC3E}">
        <p14:creationId xmlns:p14="http://schemas.microsoft.com/office/powerpoint/2010/main" val="1711495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5CDF9-D3BE-934F-914F-BA31435ACD88}"/>
              </a:ext>
            </a:extLst>
          </p:cNvPr>
          <p:cNvSpPr>
            <a:spLocks noGrp="1"/>
          </p:cNvSpPr>
          <p:nvPr>
            <p:ph type="title"/>
          </p:nvPr>
        </p:nvSpPr>
        <p:spPr>
          <a:xfrm>
            <a:off x="685801" y="609600"/>
            <a:ext cx="10131425" cy="1033463"/>
          </a:xfrm>
        </p:spPr>
        <p:txBody>
          <a:bodyPr/>
          <a:lstStyle/>
          <a:p>
            <a:r>
              <a:rPr lang="en-US" dirty="0"/>
              <a:t>A brief Overview of our game</a:t>
            </a:r>
          </a:p>
        </p:txBody>
      </p:sp>
      <p:sp>
        <p:nvSpPr>
          <p:cNvPr id="4" name="TextBox 3">
            <a:extLst>
              <a:ext uri="{FF2B5EF4-FFF2-40B4-BE49-F238E27FC236}">
                <a16:creationId xmlns:a16="http://schemas.microsoft.com/office/drawing/2014/main" id="{D1146E75-A915-0E4F-B7A4-8B802FFC3306}"/>
              </a:ext>
            </a:extLst>
          </p:cNvPr>
          <p:cNvSpPr txBox="1"/>
          <p:nvPr/>
        </p:nvSpPr>
        <p:spPr>
          <a:xfrm>
            <a:off x="814388" y="2065867"/>
            <a:ext cx="10558462" cy="1200329"/>
          </a:xfrm>
          <a:prstGeom prst="rect">
            <a:avLst/>
          </a:prstGeom>
          <a:noFill/>
        </p:spPr>
        <p:txBody>
          <a:bodyPr wrap="square" rtlCol="0">
            <a:spAutoFit/>
          </a:bodyPr>
          <a:lstStyle/>
          <a:p>
            <a:pPr marL="342900" indent="-342900">
              <a:buFont typeface="+mj-lt"/>
              <a:buAutoNum type="arabicPeriod"/>
            </a:pPr>
            <a:r>
              <a:rPr lang="en-US" dirty="0"/>
              <a:t>Each game is initiated by the first player. Player 1 pays a fixed amount to start a game.</a:t>
            </a:r>
          </a:p>
          <a:p>
            <a:pPr marL="342900" indent="-342900">
              <a:buFont typeface="+mj-lt"/>
              <a:buAutoNum type="arabicPeriod"/>
            </a:pPr>
            <a:r>
              <a:rPr lang="en-US" dirty="0"/>
              <a:t>Once the game is started, the remaining 5 players can join the game (currently require 6 players)</a:t>
            </a:r>
          </a:p>
          <a:p>
            <a:pPr marL="342900" indent="-342900">
              <a:buFont typeface="+mj-lt"/>
              <a:buAutoNum type="arabicPeriod"/>
            </a:pPr>
            <a:r>
              <a:rPr lang="en-US" dirty="0"/>
              <a:t>Once all the players have joined, the contract reaches out to </a:t>
            </a:r>
            <a:r>
              <a:rPr lang="en-US" dirty="0" err="1"/>
              <a:t>chainlink</a:t>
            </a:r>
            <a:r>
              <a:rPr lang="en-US" dirty="0"/>
              <a:t> VRF to get the random numbers that will be used by the game. </a:t>
            </a:r>
          </a:p>
        </p:txBody>
      </p:sp>
      <p:sp>
        <p:nvSpPr>
          <p:cNvPr id="5" name="TextBox 4">
            <a:extLst>
              <a:ext uri="{FF2B5EF4-FFF2-40B4-BE49-F238E27FC236}">
                <a16:creationId xmlns:a16="http://schemas.microsoft.com/office/drawing/2014/main" id="{C996FC89-9D26-BD49-8E5D-F0BFBB263896}"/>
              </a:ext>
            </a:extLst>
          </p:cNvPr>
          <p:cNvSpPr txBox="1"/>
          <p:nvPr/>
        </p:nvSpPr>
        <p:spPr>
          <a:xfrm>
            <a:off x="814388" y="1643063"/>
            <a:ext cx="5586412" cy="369332"/>
          </a:xfrm>
          <a:prstGeom prst="rect">
            <a:avLst/>
          </a:prstGeom>
          <a:noFill/>
        </p:spPr>
        <p:txBody>
          <a:bodyPr wrap="square" rtlCol="0">
            <a:spAutoFit/>
          </a:bodyPr>
          <a:lstStyle/>
          <a:p>
            <a:r>
              <a:rPr lang="en-US" dirty="0"/>
              <a:t>Starting/Joining</a:t>
            </a:r>
          </a:p>
        </p:txBody>
      </p:sp>
      <p:sp>
        <p:nvSpPr>
          <p:cNvPr id="6" name="TextBox 5">
            <a:extLst>
              <a:ext uri="{FF2B5EF4-FFF2-40B4-BE49-F238E27FC236}">
                <a16:creationId xmlns:a16="http://schemas.microsoft.com/office/drawing/2014/main" id="{E534C625-FDC3-0841-8D9D-90C0BCD28E5E}"/>
              </a:ext>
            </a:extLst>
          </p:cNvPr>
          <p:cNvSpPr txBox="1"/>
          <p:nvPr/>
        </p:nvSpPr>
        <p:spPr>
          <a:xfrm>
            <a:off x="814388" y="3257550"/>
            <a:ext cx="3200400" cy="369332"/>
          </a:xfrm>
          <a:prstGeom prst="rect">
            <a:avLst/>
          </a:prstGeom>
          <a:noFill/>
        </p:spPr>
        <p:txBody>
          <a:bodyPr wrap="square" rtlCol="0">
            <a:spAutoFit/>
          </a:bodyPr>
          <a:lstStyle/>
          <a:p>
            <a:r>
              <a:rPr lang="en-US" dirty="0"/>
              <a:t>Game Mechanics</a:t>
            </a:r>
          </a:p>
        </p:txBody>
      </p:sp>
      <p:sp>
        <p:nvSpPr>
          <p:cNvPr id="7" name="TextBox 6">
            <a:extLst>
              <a:ext uri="{FF2B5EF4-FFF2-40B4-BE49-F238E27FC236}">
                <a16:creationId xmlns:a16="http://schemas.microsoft.com/office/drawing/2014/main" id="{1AFC33EF-E369-BA49-9003-9B59B026A1DD}"/>
              </a:ext>
            </a:extLst>
          </p:cNvPr>
          <p:cNvSpPr txBox="1"/>
          <p:nvPr/>
        </p:nvSpPr>
        <p:spPr>
          <a:xfrm>
            <a:off x="928688" y="3786188"/>
            <a:ext cx="8143875" cy="2308324"/>
          </a:xfrm>
          <a:prstGeom prst="rect">
            <a:avLst/>
          </a:prstGeom>
          <a:noFill/>
        </p:spPr>
        <p:txBody>
          <a:bodyPr wrap="square" rtlCol="0">
            <a:spAutoFit/>
          </a:bodyPr>
          <a:lstStyle/>
          <a:p>
            <a:r>
              <a:rPr lang="en-US" dirty="0"/>
              <a:t>1. Each round will start with a bullet being loaded into the chamber( the bullet will be the Chainlink random number)</a:t>
            </a:r>
          </a:p>
          <a:p>
            <a:r>
              <a:rPr lang="en-US" dirty="0"/>
              <a:t>2. Each player will be assigned a number (0-5) and will take turns pulling the trigger.</a:t>
            </a:r>
          </a:p>
          <a:p>
            <a:r>
              <a:rPr lang="en-US" dirty="0"/>
              <a:t>3. If the player's position in each round matches the VRF random number, then that player is eliminated, and another round starts.</a:t>
            </a:r>
          </a:p>
          <a:p>
            <a:r>
              <a:rPr lang="en-US" dirty="0"/>
              <a:t>4. There will be a total of 5 Chainlink requests per game (1 per round).</a:t>
            </a:r>
          </a:p>
          <a:p>
            <a:r>
              <a:rPr lang="en-US" dirty="0"/>
              <a:t>5. Last player standing  takes home the prize.</a:t>
            </a:r>
          </a:p>
          <a:p>
            <a:endParaRPr lang="en-US" dirty="0"/>
          </a:p>
        </p:txBody>
      </p:sp>
    </p:spTree>
    <p:extLst>
      <p:ext uri="{BB962C8B-B14F-4D97-AF65-F5344CB8AC3E}">
        <p14:creationId xmlns:p14="http://schemas.microsoft.com/office/powerpoint/2010/main" val="3761641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4D77C57-0A68-FD44-8D5C-4BF5C04A2EEE}"/>
              </a:ext>
            </a:extLst>
          </p:cNvPr>
          <p:cNvPicPr>
            <a:picLocks noChangeAspect="1"/>
          </p:cNvPicPr>
          <p:nvPr/>
        </p:nvPicPr>
        <p:blipFill>
          <a:blip r:embed="rId3">
            <a:lum/>
            <a:alphaModFix/>
          </a:blip>
          <a:srcRect/>
          <a:stretch>
            <a:fillRect/>
          </a:stretch>
        </p:blipFill>
        <p:spPr>
          <a:xfrm>
            <a:off x="1248030" y="1327058"/>
            <a:ext cx="1295709" cy="890365"/>
          </a:xfrm>
          <a:prstGeom prst="rect">
            <a:avLst/>
          </a:prstGeom>
          <a:noFill/>
          <a:ln>
            <a:noFill/>
          </a:ln>
        </p:spPr>
      </p:pic>
      <p:pic>
        <p:nvPicPr>
          <p:cNvPr id="3" name="Picture 2">
            <a:extLst>
              <a:ext uri="{FF2B5EF4-FFF2-40B4-BE49-F238E27FC236}">
                <a16:creationId xmlns:a16="http://schemas.microsoft.com/office/drawing/2014/main" id="{B54849DB-8C18-9E42-B59A-AA06EA26A826}"/>
              </a:ext>
            </a:extLst>
          </p:cNvPr>
          <p:cNvPicPr>
            <a:picLocks noChangeAspect="1"/>
          </p:cNvPicPr>
          <p:nvPr/>
        </p:nvPicPr>
        <p:blipFill>
          <a:blip r:embed="rId4">
            <a:lum/>
            <a:alphaModFix/>
          </a:blip>
          <a:srcRect/>
          <a:stretch>
            <a:fillRect/>
          </a:stretch>
        </p:blipFill>
        <p:spPr>
          <a:xfrm>
            <a:off x="3760209" y="1437645"/>
            <a:ext cx="2706797" cy="541184"/>
          </a:xfrm>
          <a:prstGeom prst="rect">
            <a:avLst/>
          </a:prstGeom>
          <a:noFill/>
          <a:ln>
            <a:noFill/>
          </a:ln>
        </p:spPr>
      </p:pic>
      <p:sp>
        <p:nvSpPr>
          <p:cNvPr id="4" name="TextBox 3">
            <a:extLst>
              <a:ext uri="{FF2B5EF4-FFF2-40B4-BE49-F238E27FC236}">
                <a16:creationId xmlns:a16="http://schemas.microsoft.com/office/drawing/2014/main" id="{7EB205C3-C4AE-2B4F-A49D-EC419CF8F00B}"/>
              </a:ext>
            </a:extLst>
          </p:cNvPr>
          <p:cNvSpPr txBox="1"/>
          <p:nvPr/>
        </p:nvSpPr>
        <p:spPr>
          <a:xfrm>
            <a:off x="8073146" y="1216470"/>
            <a:ext cx="1585578" cy="430959"/>
          </a:xfrm>
          <a:prstGeom prst="rect">
            <a:avLst/>
          </a:prstGeom>
          <a:noFill/>
          <a:ln>
            <a:noFill/>
          </a:ln>
        </p:spPr>
        <p:txBody>
          <a:bodyPr vert="horz" wrap="none" lIns="108847" tIns="54423" rIns="108847" bIns="54423" anchorCtr="0" compatLnSpc="0">
            <a:spAutoFit/>
          </a:bodyPr>
          <a:lstStyle/>
          <a:p>
            <a:pPr hangingPunct="0"/>
            <a:r>
              <a:rPr lang="en-US" sz="2177">
                <a:latin typeface="Liberation Sans" pitchFamily="18"/>
                <a:ea typeface="Noto Sans CJK SC" pitchFamily="2"/>
                <a:cs typeface="Lohit Devanagari" pitchFamily="2"/>
              </a:rPr>
              <a:t>Indexed by</a:t>
            </a:r>
          </a:p>
        </p:txBody>
      </p:sp>
      <p:pic>
        <p:nvPicPr>
          <p:cNvPr id="5" name="Picture 4">
            <a:extLst>
              <a:ext uri="{FF2B5EF4-FFF2-40B4-BE49-F238E27FC236}">
                <a16:creationId xmlns:a16="http://schemas.microsoft.com/office/drawing/2014/main" id="{E9F39FDE-6E49-E944-A556-F3C5BC0CFF02}"/>
              </a:ext>
            </a:extLst>
          </p:cNvPr>
          <p:cNvPicPr>
            <a:picLocks noChangeAspect="1"/>
          </p:cNvPicPr>
          <p:nvPr/>
        </p:nvPicPr>
        <p:blipFill>
          <a:blip r:embed="rId5">
            <a:lum/>
            <a:alphaModFix/>
          </a:blip>
          <a:srcRect/>
          <a:stretch>
            <a:fillRect/>
          </a:stretch>
        </p:blipFill>
        <p:spPr>
          <a:xfrm>
            <a:off x="7851971" y="1903509"/>
            <a:ext cx="4054318" cy="529430"/>
          </a:xfrm>
          <a:prstGeom prst="rect">
            <a:avLst/>
          </a:prstGeom>
          <a:noFill/>
          <a:ln>
            <a:noFill/>
          </a:ln>
        </p:spPr>
      </p:pic>
      <p:pic>
        <p:nvPicPr>
          <p:cNvPr id="6" name="Picture 5">
            <a:extLst>
              <a:ext uri="{FF2B5EF4-FFF2-40B4-BE49-F238E27FC236}">
                <a16:creationId xmlns:a16="http://schemas.microsoft.com/office/drawing/2014/main" id="{0AF896B8-085E-AF4C-A47A-3114593FF814}"/>
              </a:ext>
            </a:extLst>
          </p:cNvPr>
          <p:cNvPicPr>
            <a:picLocks noChangeAspect="1"/>
          </p:cNvPicPr>
          <p:nvPr/>
        </p:nvPicPr>
        <p:blipFill>
          <a:blip r:embed="rId6">
            <a:lum/>
            <a:alphaModFix/>
          </a:blip>
          <a:srcRect/>
          <a:stretch>
            <a:fillRect/>
          </a:stretch>
        </p:blipFill>
        <p:spPr>
          <a:xfrm>
            <a:off x="663743" y="3428232"/>
            <a:ext cx="1216469" cy="1216469"/>
          </a:xfrm>
          <a:prstGeom prst="rect">
            <a:avLst/>
          </a:prstGeom>
          <a:noFill/>
          <a:ln>
            <a:noFill/>
          </a:ln>
        </p:spPr>
      </p:pic>
      <p:pic>
        <p:nvPicPr>
          <p:cNvPr id="7" name="Picture 6">
            <a:extLst>
              <a:ext uri="{FF2B5EF4-FFF2-40B4-BE49-F238E27FC236}">
                <a16:creationId xmlns:a16="http://schemas.microsoft.com/office/drawing/2014/main" id="{8C813147-E19A-3E47-B2FD-B3225FCE563E}"/>
              </a:ext>
            </a:extLst>
          </p:cNvPr>
          <p:cNvPicPr>
            <a:picLocks noChangeAspect="1"/>
          </p:cNvPicPr>
          <p:nvPr/>
        </p:nvPicPr>
        <p:blipFill>
          <a:blip r:embed="rId7">
            <a:lum/>
            <a:alphaModFix/>
          </a:blip>
          <a:srcRect/>
          <a:stretch>
            <a:fillRect/>
          </a:stretch>
        </p:blipFill>
        <p:spPr>
          <a:xfrm>
            <a:off x="1990801" y="3317644"/>
            <a:ext cx="1437644" cy="1437644"/>
          </a:xfrm>
          <a:prstGeom prst="rect">
            <a:avLst/>
          </a:prstGeom>
          <a:noFill/>
          <a:ln>
            <a:noFill/>
          </a:ln>
        </p:spPr>
      </p:pic>
      <p:pic>
        <p:nvPicPr>
          <p:cNvPr id="8" name="Picture 7">
            <a:extLst>
              <a:ext uri="{FF2B5EF4-FFF2-40B4-BE49-F238E27FC236}">
                <a16:creationId xmlns:a16="http://schemas.microsoft.com/office/drawing/2014/main" id="{F65E9323-83A7-9C42-B5B0-C678D48318B7}"/>
              </a:ext>
            </a:extLst>
          </p:cNvPr>
          <p:cNvPicPr>
            <a:picLocks noChangeAspect="1"/>
          </p:cNvPicPr>
          <p:nvPr/>
        </p:nvPicPr>
        <p:blipFill>
          <a:blip r:embed="rId8">
            <a:lum/>
            <a:alphaModFix/>
          </a:blip>
          <a:srcRect/>
          <a:stretch>
            <a:fillRect/>
          </a:stretch>
        </p:blipFill>
        <p:spPr>
          <a:xfrm>
            <a:off x="3981385" y="3870585"/>
            <a:ext cx="4515392" cy="448882"/>
          </a:xfrm>
          <a:prstGeom prst="rect">
            <a:avLst/>
          </a:prstGeom>
          <a:noFill/>
          <a:ln>
            <a:noFill/>
          </a:ln>
        </p:spPr>
      </p:pic>
      <p:pic>
        <p:nvPicPr>
          <p:cNvPr id="9" name="Picture 8">
            <a:extLst>
              <a:ext uri="{FF2B5EF4-FFF2-40B4-BE49-F238E27FC236}">
                <a16:creationId xmlns:a16="http://schemas.microsoft.com/office/drawing/2014/main" id="{85D6BA9C-1169-7647-A199-E3094B1537E6}"/>
              </a:ext>
            </a:extLst>
          </p:cNvPr>
          <p:cNvPicPr>
            <a:picLocks noChangeAspect="1"/>
          </p:cNvPicPr>
          <p:nvPr/>
        </p:nvPicPr>
        <p:blipFill>
          <a:blip r:embed="rId9">
            <a:lum/>
            <a:alphaModFix/>
          </a:blip>
          <a:srcRect/>
          <a:stretch>
            <a:fillRect/>
          </a:stretch>
        </p:blipFill>
        <p:spPr>
          <a:xfrm>
            <a:off x="1197527" y="5233779"/>
            <a:ext cx="1456801" cy="1069744"/>
          </a:xfrm>
          <a:prstGeom prst="rect">
            <a:avLst/>
          </a:prstGeom>
          <a:noFill/>
          <a:ln>
            <a:noFill/>
          </a:ln>
        </p:spPr>
      </p:pic>
      <p:pic>
        <p:nvPicPr>
          <p:cNvPr id="10" name="Picture 9">
            <a:extLst>
              <a:ext uri="{FF2B5EF4-FFF2-40B4-BE49-F238E27FC236}">
                <a16:creationId xmlns:a16="http://schemas.microsoft.com/office/drawing/2014/main" id="{1396C3E9-F550-7440-9537-E35987D9C9CF}"/>
              </a:ext>
            </a:extLst>
          </p:cNvPr>
          <p:cNvPicPr>
            <a:picLocks noChangeAspect="1"/>
          </p:cNvPicPr>
          <p:nvPr/>
        </p:nvPicPr>
        <p:blipFill>
          <a:blip r:embed="rId10">
            <a:lum/>
            <a:alphaModFix/>
          </a:blip>
          <a:srcRect/>
          <a:stretch>
            <a:fillRect/>
          </a:stretch>
        </p:blipFill>
        <p:spPr>
          <a:xfrm>
            <a:off x="3981385" y="5499800"/>
            <a:ext cx="5920819" cy="47195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89517A1-58E9-744C-8AFA-2B657435EF9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281791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5A1F9B00-65AF-104D-A2E0-78AEFE9657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1484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8FFF6-5224-6947-86AC-78A7DFA81CD3}"/>
              </a:ext>
            </a:extLst>
          </p:cNvPr>
          <p:cNvSpPr>
            <a:spLocks noGrp="1"/>
          </p:cNvSpPr>
          <p:nvPr>
            <p:ph type="title"/>
          </p:nvPr>
        </p:nvSpPr>
        <p:spPr/>
        <p:txBody>
          <a:bodyPr/>
          <a:lstStyle/>
          <a:p>
            <a:r>
              <a:rPr lang="en-US" dirty="0"/>
              <a:t>Future Improvements</a:t>
            </a:r>
          </a:p>
        </p:txBody>
      </p:sp>
      <p:sp>
        <p:nvSpPr>
          <p:cNvPr id="4" name="TextBox 3">
            <a:extLst>
              <a:ext uri="{FF2B5EF4-FFF2-40B4-BE49-F238E27FC236}">
                <a16:creationId xmlns:a16="http://schemas.microsoft.com/office/drawing/2014/main" id="{F7C25A48-F790-8843-A956-620E852CE108}"/>
              </a:ext>
            </a:extLst>
          </p:cNvPr>
          <p:cNvSpPr txBox="1"/>
          <p:nvPr/>
        </p:nvSpPr>
        <p:spPr>
          <a:xfrm>
            <a:off x="871538" y="2065867"/>
            <a:ext cx="8443912" cy="1200329"/>
          </a:xfrm>
          <a:prstGeom prst="rect">
            <a:avLst/>
          </a:prstGeom>
          <a:noFill/>
        </p:spPr>
        <p:txBody>
          <a:bodyPr wrap="square" rtlCol="0">
            <a:spAutoFit/>
          </a:bodyPr>
          <a:lstStyle/>
          <a:p>
            <a:pPr marL="285750" indent="-285750">
              <a:buFont typeface="Arial" panose="020B0604020202020204" pitchFamily="34" charset="0"/>
              <a:buChar char="•"/>
            </a:pPr>
            <a:r>
              <a:rPr lang="en-US" dirty="0"/>
              <a:t>Multiple games running at the same time.</a:t>
            </a:r>
          </a:p>
          <a:p>
            <a:pPr marL="285750" indent="-285750">
              <a:buFont typeface="Arial" panose="020B0604020202020204" pitchFamily="34" charset="0"/>
              <a:buChar char="•"/>
            </a:pPr>
            <a:r>
              <a:rPr lang="en-US" dirty="0"/>
              <a:t>Different game modes, such as 3,4,5 player games, 50/50 games, etc.</a:t>
            </a:r>
          </a:p>
          <a:p>
            <a:pPr marL="285750" indent="-285750">
              <a:buFont typeface="Arial" panose="020B0604020202020204" pitchFamily="34" charset="0"/>
              <a:buChar char="•"/>
            </a:pPr>
            <a:r>
              <a:rPr lang="en-US" dirty="0"/>
              <a:t>Incorporating NFT’s through airdrops as well as collaborating with other NFT drops.</a:t>
            </a:r>
          </a:p>
          <a:p>
            <a:pPr marL="285750" indent="-285750">
              <a:buFont typeface="Arial" panose="020B0604020202020204" pitchFamily="34" charset="0"/>
              <a:buChar char="•"/>
            </a:pPr>
            <a:r>
              <a:rPr lang="en-US" dirty="0"/>
              <a:t>Improving our front end for a better user experience.</a:t>
            </a:r>
          </a:p>
        </p:txBody>
      </p:sp>
    </p:spTree>
    <p:extLst>
      <p:ext uri="{BB962C8B-B14F-4D97-AF65-F5344CB8AC3E}">
        <p14:creationId xmlns:p14="http://schemas.microsoft.com/office/powerpoint/2010/main" val="24768737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Celestial</Template>
  <TotalTime>130</TotalTime>
  <Words>375</Words>
  <Application>Microsoft Macintosh PowerPoint</Application>
  <PresentationFormat>Widescreen</PresentationFormat>
  <Paragraphs>30</Paragraphs>
  <Slides>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Liberation Sans</vt:lpstr>
      <vt:lpstr>Wingdings</vt:lpstr>
      <vt:lpstr>Celestial</vt:lpstr>
      <vt:lpstr>Chainshot final project</vt:lpstr>
      <vt:lpstr>Random Number Generation  Problems &amp; solution</vt:lpstr>
      <vt:lpstr>A brief Overview of our game</vt:lpstr>
      <vt:lpstr>PowerPoint Presentation</vt:lpstr>
      <vt:lpstr>PowerPoint Presentation</vt:lpstr>
      <vt:lpstr>PowerPoint Presentation</vt:lpstr>
      <vt:lpstr>Future Improvements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Chainshot final project</dc:title>
  <dc:creator>Dilan Tompkins</dc:creator>
  <cp:lastModifiedBy>Dilan Tompkins</cp:lastModifiedBy>
  <cp:revision>4</cp:revision>
  <dcterms:created xsi:type="dcterms:W3CDTF">2021-09-14T20:10:04Z</dcterms:created>
  <dcterms:modified xsi:type="dcterms:W3CDTF">2021-09-15T19:58:57Z</dcterms:modified>
</cp:coreProperties>
</file>

<file path=docProps/thumbnail.jpeg>
</file>